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63" r:id="rId3"/>
    <p:sldId id="257" r:id="rId4"/>
    <p:sldId id="264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2897-E7A6-4359-AA72-5A830A75C0DC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1D3BA84-98DB-4EC3-BDAA-D57BFDB55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8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2897-E7A6-4359-AA72-5A830A75C0DC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BA84-98DB-4EC3-BDAA-D57BFDB55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85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2897-E7A6-4359-AA72-5A830A75C0DC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BA84-98DB-4EC3-BDAA-D57BFDB55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64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2897-E7A6-4359-AA72-5A830A75C0DC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BA84-98DB-4EC3-BDAA-D57BFDB55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39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C042897-E7A6-4359-AA72-5A830A75C0DC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1D3BA84-98DB-4EC3-BDAA-D57BFDB55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2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2897-E7A6-4359-AA72-5A830A75C0DC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BA84-98DB-4EC3-BDAA-D57BFDB55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71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2897-E7A6-4359-AA72-5A830A75C0DC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BA84-98DB-4EC3-BDAA-D57BFDB55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30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2897-E7A6-4359-AA72-5A830A75C0DC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BA84-98DB-4EC3-BDAA-D57BFDB55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4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2897-E7A6-4359-AA72-5A830A75C0DC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BA84-98DB-4EC3-BDAA-D57BFDB55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9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2897-E7A6-4359-AA72-5A830A75C0DC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BA84-98DB-4EC3-BDAA-D57BFDB55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24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2897-E7A6-4359-AA72-5A830A75C0DC}" type="datetimeFigureOut">
              <a:rPr lang="fr-FR" smtClean="0"/>
              <a:t>15/05/2018</a:t>
            </a:fld>
            <a:endParaRPr lang="fr-F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BA84-98DB-4EC3-BDAA-D57BFDB55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3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C042897-E7A6-4359-AA72-5A830A75C0DC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1D3BA84-98DB-4EC3-BDAA-D57BFDB55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4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0" y="1525022"/>
            <a:ext cx="6334125" cy="9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Frida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kahlo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sufre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enfermedad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polio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le causa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dolores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crónicos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Se estima que la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padece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6% de la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población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mundial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que la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sufren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mujeres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hombres.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295525" y="6985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</a:t>
            </a:r>
            <a:r>
              <a:rPr lang="fr-FR" sz="3200" b="1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enfermedad</a:t>
            </a:r>
            <a:r>
              <a:rPr lang="fr-FR" sz="32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Frida </a:t>
            </a:r>
            <a:r>
              <a:rPr lang="fr-FR" sz="3200" b="1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Kahlo</a:t>
            </a:r>
            <a:endParaRPr lang="fr-FR" sz="32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5" name="Image 3" descr="http://www.quo.es/var/quo/storage/images/media/images/wbfrida-pinta-desde-su-cama.-cortesi-a-de-la-casa-azul/1240532-1-esl-ES/wbfrida-pinta-desde-su-cama.-cortesi-a-de-la-casa-azul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781557"/>
            <a:ext cx="2927350" cy="23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602" y="2567016"/>
            <a:ext cx="2034645" cy="26003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5395947"/>
            <a:ext cx="633412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aparecer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diversos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motivos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infección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viral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hasta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consecuencia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los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traumas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provocados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accidente. Y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eso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precisamente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le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sucedió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Frida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Kahlo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80B41A-B7C0-49CF-9DC0-3112CDA9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434975"/>
          </a:xfrm>
        </p:spPr>
        <p:txBody>
          <a:bodyPr>
            <a:noAutofit/>
          </a:bodyPr>
          <a:lstStyle/>
          <a:p>
            <a:pPr algn="ctr"/>
            <a:r>
              <a:rPr lang="es-ES_tradn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columna rota</a:t>
            </a:r>
            <a:r>
              <a:rPr lang="es-ES_trad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1944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 descr="Image associée">
            <a:extLst>
              <a:ext uri="{FF2B5EF4-FFF2-40B4-BE49-F238E27FC236}">
                <a16:creationId xmlns:a16="http://schemas.microsoft.com/office/drawing/2014/main" id="{04C37FDB-060F-4EA3-8E82-1604CC01F7D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571500"/>
            <a:ext cx="5153025" cy="6149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07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6977" y="871407"/>
            <a:ext cx="7663611" cy="6451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pintura también es un óleo sobre lienzo. Este autorretrato está conservado en el museo Dolores Olmedo</a:t>
            </a: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pintora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mexicana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sobrevivió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un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aparatoso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accidente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tenía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Un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tranvía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arrolló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fr-FR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autobús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que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viajaba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volvía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su casa,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destruyéndolo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provocó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la </a:t>
            </a:r>
            <a:r>
              <a:rPr lang="fr-FR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columna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vertebral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Frida se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rompiese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tres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partes, y que su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pierna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sufriese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once fracturas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También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partió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pelvis y,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peor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barra de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hierro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ensartó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pelvis.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primer plano podemos ver a Frida con muchos </a:t>
            </a:r>
            <a:r>
              <a:rPr lang="es-ES_trad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clavos</a:t>
            </a:r>
            <a:r>
              <a:rPr lang="es-ES_trad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todo el </a:t>
            </a:r>
            <a:r>
              <a:rPr lang="es-ES_trad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cuerpo.</a:t>
            </a:r>
            <a:r>
              <a:rPr lang="es-ES_trad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 busto está cortado en dos por una </a:t>
            </a:r>
            <a:r>
              <a:rPr lang="es-ES_trad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columna griega </a:t>
            </a:r>
            <a:r>
              <a:rPr lang="es-ES_trad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rota, en referencia a su accidente. Lleva solamente un corsé que no cubre su pecho. Los clavos representan su </a:t>
            </a:r>
            <a:r>
              <a:rPr lang="es-ES_trad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es-ES_trad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siempre la ha acompañado. Con el  pecho desnudo quiere aquí luchar contra el machismo. Por fin tiene la cabeza erguida, con una expresión de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superioridad, como si no sufriera de su enfermedad, la polio.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539" y="725963"/>
            <a:ext cx="3764639" cy="519175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51100" y="141189"/>
            <a:ext cx="728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accidente de Frida </a:t>
            </a:r>
            <a:r>
              <a:rPr lang="fr-FR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Kahlo</a:t>
            </a:r>
            <a:endParaRPr lang="fr-F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3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B93D52-A1B0-4FB2-A244-8EDDF17A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22734"/>
          </a:xfrm>
        </p:spPr>
        <p:txBody>
          <a:bodyPr>
            <a:noAutofit/>
          </a:bodyPr>
          <a:lstStyle/>
          <a:p>
            <a:pPr algn="ctr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venado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herido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1946</a:t>
            </a:r>
          </a:p>
        </p:txBody>
      </p:sp>
      <p:pic>
        <p:nvPicPr>
          <p:cNvPr id="4" name="Image 5" descr="Résultat de recherche d'images pour &quot;dessin frida kahlo fleches souffrance&quot;">
            <a:extLst>
              <a:ext uri="{FF2B5EF4-FFF2-40B4-BE49-F238E27FC236}">
                <a16:creationId xmlns:a16="http://schemas.microsoft.com/office/drawing/2014/main" id="{B9D52E7B-ED89-47CC-A477-4DE35FDC95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24" y="907151"/>
            <a:ext cx="7512974" cy="559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19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372100" y="2375804"/>
            <a:ext cx="6096000" cy="9614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Frida Kahlo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pasó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larga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convalecencia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durante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cual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inició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pintura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matar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pasaba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poder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levantarse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cama.</a:t>
            </a:r>
          </a:p>
        </p:txBody>
      </p:sp>
      <p:pic>
        <p:nvPicPr>
          <p:cNvPr id="7" name="Image 5" descr="Résultat de recherche d'images pour &quot;dessin frida kahlo fleches souffranc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8" y="1883386"/>
            <a:ext cx="5241342" cy="389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368550" y="623709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fr-FR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dolores</a:t>
            </a:r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Frida </a:t>
            </a:r>
            <a:r>
              <a:rPr lang="fr-FR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Kahlo</a:t>
            </a:r>
            <a:endParaRPr lang="fr-F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2100" y="4504607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impacto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provocó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la </a:t>
            </a: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columna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vertebral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Frida se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rompiese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partes, y que su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pierna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sufriese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once fracturas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También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partió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pelvis y,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peor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barra de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hierro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ensartó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pelvis.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614" y="1126125"/>
            <a:ext cx="5981700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aquella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época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fibromialgia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reconocida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enfermedad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así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la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artista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recibió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diagnósticos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sin que </a:t>
            </a: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ningún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tratamiento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sirviera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aliviar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aquel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calvario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Actualmente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sufría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dolencia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gracias a sus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pinturas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4400" y="5345203"/>
            <a:ext cx="561340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Concretamente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un </a:t>
            </a: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dibujo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hizo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su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cuerpo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varias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flechas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señalaban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los </a:t>
            </a: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puntos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los que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dolía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que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coinciden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sorprendentemente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los que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señalan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mayoría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los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pacientes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fibromialgia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Image 2" descr="http://www.quo.es/var/quo/storage/images/media/images/wbcaptura-de-pantalla-2013-03-06-a-las-16-31-10/1240542-1-esl-ES/wbcaptura-de-pantalla-2013-03-06-a-las-16-31-10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47" y="1099141"/>
            <a:ext cx="5351253" cy="390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7" y="2700274"/>
            <a:ext cx="5723866" cy="411950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781300" y="514366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fibromialgia</a:t>
            </a:r>
            <a:endParaRPr lang="fr-F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5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165</TotalTime>
  <Words>288</Words>
  <Application>Microsoft Office PowerPoint</Application>
  <PresentationFormat>Grand écran</PresentationFormat>
  <Paragraphs>17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Calibri</vt:lpstr>
      <vt:lpstr>Rockwell</vt:lpstr>
      <vt:lpstr>Rockwell Condensed</vt:lpstr>
      <vt:lpstr>Times New Roman</vt:lpstr>
      <vt:lpstr>Wingdings</vt:lpstr>
      <vt:lpstr>Type de bois</vt:lpstr>
      <vt:lpstr>Présentation PowerPoint</vt:lpstr>
      <vt:lpstr>La columna rota, 1944</vt:lpstr>
      <vt:lpstr>Présentation PowerPoint</vt:lpstr>
      <vt:lpstr>El venado herido, 1946</vt:lpstr>
      <vt:lpstr>Présentation PowerPoint</vt:lpstr>
      <vt:lpstr>Présentation PowerPoint</vt:lpstr>
    </vt:vector>
  </TitlesOfParts>
  <Company>Région Grand 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BRUMEL-JOUAN Stanislas</dc:creator>
  <cp:lastModifiedBy>Carlos Fernandez Arias</cp:lastModifiedBy>
  <cp:revision>12</cp:revision>
  <dcterms:created xsi:type="dcterms:W3CDTF">2018-04-16T10:48:33Z</dcterms:created>
  <dcterms:modified xsi:type="dcterms:W3CDTF">2018-05-15T09:30:42Z</dcterms:modified>
</cp:coreProperties>
</file>